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CF7D2-0D62-49E5-AC05-BF69E5C71C30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B0424-D43F-4B44-B7CA-DD3EA14A29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Trisha Schrank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Materials</a:t>
            </a:r>
          </a:p>
          <a:p>
            <a:pPr lvl="1"/>
            <a:r>
              <a:rPr lang="en-US" dirty="0" smtClean="0"/>
              <a:t>Shoe box</a:t>
            </a:r>
          </a:p>
          <a:p>
            <a:pPr lvl="1"/>
            <a:r>
              <a:rPr lang="en-US" dirty="0" smtClean="0"/>
              <a:t>Paperclip</a:t>
            </a:r>
          </a:p>
          <a:p>
            <a:pPr lvl="1"/>
            <a:r>
              <a:rPr lang="en-US" dirty="0" smtClean="0"/>
              <a:t>Comp</a:t>
            </a:r>
          </a:p>
          <a:p>
            <a:pPr lvl="1"/>
            <a:r>
              <a:rPr lang="en-US" dirty="0" smtClean="0"/>
              <a:t>Piece of yarn</a:t>
            </a:r>
          </a:p>
          <a:p>
            <a:pPr lvl="1"/>
            <a:r>
              <a:rPr lang="en-US" dirty="0" smtClean="0"/>
              <a:t>Crayon</a:t>
            </a:r>
          </a:p>
          <a:p>
            <a:pPr lvl="1"/>
            <a:r>
              <a:rPr lang="en-US" dirty="0" smtClean="0"/>
              <a:t>Popsicle stick</a:t>
            </a:r>
          </a:p>
          <a:p>
            <a:pPr lvl="1"/>
            <a:r>
              <a:rPr lang="en-US" dirty="0" smtClean="0"/>
              <a:t>Drinking straw</a:t>
            </a:r>
          </a:p>
          <a:p>
            <a:pPr lvl="1"/>
            <a:r>
              <a:rPr lang="en-US" dirty="0" smtClean="0"/>
              <a:t>worksheet</a:t>
            </a:r>
          </a:p>
        </p:txBody>
      </p:sp>
      <p:pic>
        <p:nvPicPr>
          <p:cNvPr id="4" name="Picture 3" descr="measure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2895600"/>
            <a:ext cx="4895850" cy="25336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 items in shoe box. (the ones listed are just examples, anything that can be measure with the unit that is being taught, in this case inches, can be used</a:t>
            </a:r>
          </a:p>
          <a:p>
            <a:r>
              <a:rPr lang="en-US" dirty="0" smtClean="0"/>
              <a:t>Have students measure items in box and fill in the work sheet provided. </a:t>
            </a:r>
          </a:p>
          <a:p>
            <a:pPr lvl="1"/>
            <a:r>
              <a:rPr lang="en-US" dirty="0" smtClean="0"/>
              <a:t>The teacher will have to have the exact measurements prior to activity. </a:t>
            </a:r>
          </a:p>
          <a:p>
            <a:pPr lvl="2"/>
            <a:r>
              <a:rPr lang="en-US" dirty="0" smtClean="0"/>
              <a:t>Great math option for centers.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87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Measurement</vt:lpstr>
      <vt:lpstr>Activity</vt:lpstr>
      <vt:lpstr>Activity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</dc:title>
  <dc:creator>Windows User</dc:creator>
  <cp:lastModifiedBy>Windows User</cp:lastModifiedBy>
  <cp:revision>1</cp:revision>
  <dcterms:created xsi:type="dcterms:W3CDTF">2011-04-23T00:55:24Z</dcterms:created>
  <dcterms:modified xsi:type="dcterms:W3CDTF">2011-04-23T00:59:51Z</dcterms:modified>
</cp:coreProperties>
</file>